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12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12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416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19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93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1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9626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803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25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552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392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B2C2F-4504-4D4D-97A0-8DFD6B18C2C3}" type="datetimeFigureOut">
              <a:rPr lang="es-ES" smtClean="0"/>
              <a:t>04/05/2015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E9BEB-E0B3-4E45-A685-4BDB506220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860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4800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2015-05-04T11:17:21Z</dcterms:created>
  <dcterms:modified xsi:type="dcterms:W3CDTF">2015-05-04T11:17:32Z</dcterms:modified>
</cp:coreProperties>
</file>